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1" i="0" u="none" strike="noStrike" kern="1200" baseline="0">
                <a:solidFill>
                  <a:srgbClr val="000000"/>
                </a:solidFill>
                <a:latin typeface="Century Gothic"/>
              </a:defRPr>
            </a:pPr>
            <a:r>
              <a:rPr lang="nl-NL" sz="1800" b="1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Burgelijke staat</a:t>
            </a:r>
          </a:p>
        </c:rich>
      </c:tx>
      <c:layout/>
      <c:overlay val="0"/>
      <c:spPr>
        <a:noFill/>
        <a:ln>
          <a:noFill/>
        </a:ln>
      </c:spPr>
    </c:title>
    <c:autoTitleDeleted val="0"/>
    <c:view3D>
      <c:rotX val="29"/>
      <c:rotY val="360"/>
      <c:rAngAx val="0"/>
    </c:view3D>
    <c:floor>
      <c:thickness val="0"/>
      <c:spPr>
        <a:noFill/>
        <a:ln w="9528" cap="rnd">
          <a:solidFill>
            <a:srgbClr val="898989"/>
          </a:solidFill>
          <a:prstDash val="solid"/>
          <a:round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xMode val="edge"/>
          <c:yMode val="edge"/>
          <c:x val="0.12268511553611176"/>
          <c:y val="0.2105950355093206"/>
          <c:w val="0.67650691063678425"/>
          <c:h val="0.78940496449067954"/>
        </c:manualLayout>
      </c:layout>
      <c:pie3DChart>
        <c:varyColors val="1"/>
        <c:ser>
          <c:idx val="0"/>
          <c:order val="0"/>
          <c:tx>
            <c:v>Burgelijke staat</c:v>
          </c:tx>
          <c:dPt>
            <c:idx val="0"/>
            <c:bubble3D val="0"/>
            <c:spPr>
              <a:solidFill>
                <a:srgbClr val="B31166"/>
              </a:solidFill>
              <a:ln>
                <a:noFill/>
              </a:ln>
            </c:spPr>
          </c:dPt>
          <c:dPt>
            <c:idx val="1"/>
            <c:bubble3D val="0"/>
            <c:explosion val="5"/>
            <c:spPr>
              <a:solidFill>
                <a:srgbClr val="E33D6F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E45F3C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E9943A"/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rgbClr val="9B6BF2"/>
              </a:solidFill>
              <a:ln>
                <a:noFill/>
              </a:ln>
            </c:spPr>
          </c:dPt>
          <c:cat>
            <c:strLit>
              <c:ptCount val="5"/>
              <c:pt idx="0">
                <c:v>samenwonend</c:v>
              </c:pt>
              <c:pt idx="1">
                <c:v>gehuwd, niet meer samenwonend </c:v>
              </c:pt>
              <c:pt idx="2">
                <c:v>weduwe</c:v>
              </c:pt>
              <c:pt idx="3">
                <c:v>alleenstaand</c:v>
              </c:pt>
              <c:pt idx="4">
                <c:v>gescheiden</c:v>
              </c:pt>
            </c:strLit>
          </c:cat>
          <c:val>
            <c:numLit>
              <c:formatCode>General</c:formatCode>
              <c:ptCount val="5"/>
              <c:pt idx="0">
                <c:v>25</c:v>
              </c:pt>
              <c:pt idx="1">
                <c:v>15</c:v>
              </c:pt>
              <c:pt idx="2">
                <c:v>15</c:v>
              </c:pt>
              <c:pt idx="3">
                <c:v>24</c:v>
              </c:pt>
              <c:pt idx="4">
                <c:v>12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</c:spPr>
    </c:plotArea>
    <c:legend>
      <c:legendPos val="r"/>
      <c:layout/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000" b="0" i="0" u="none" strike="noStrike" kern="1200" baseline="0">
              <a:solidFill>
                <a:srgbClr val="000000"/>
              </a:solidFill>
              <a:latin typeface="Century Gothic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nl-NL" sz="1000" b="0" i="0" u="none" strike="noStrike" kern="1200" baseline="0">
          <a:solidFill>
            <a:srgbClr val="000000"/>
          </a:solidFill>
          <a:latin typeface="Century Gothic"/>
        </a:defRPr>
      </a:pPr>
      <a:endParaRPr lang="nl-N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FBA655F-0E60-42A1-8C03-113BED47086F}" type="datetime1">
              <a:rPr lang="en-US" smtClean="0"/>
              <a:pPr lvl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2C52760-65D3-44B8-8C47-8719FDD3A4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9633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A768E20-4D65-427D-8770-262B51013A4E}" type="datetime1">
              <a:rPr lang="en-US" smtClean="0"/>
              <a:pPr lvl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CC0DF02-A9DF-4AEB-8673-7849CF670C5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6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834A8C8-3F47-473E-A460-2F94A92AEA9B}" type="datetime1">
              <a:rPr lang="en-US" smtClean="0"/>
              <a:pPr lvl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82D74E1-A979-4DD0-A677-004C62B661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81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57B5A14-9AF1-4643-9449-D0295586E95D}" type="datetime1">
              <a:rPr lang="en-US" smtClean="0"/>
              <a:pPr lvl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B0328E-8523-45E2-A48F-6B84B244A38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716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1C5C5E2-6D5F-4548-9F41-D9F34C27E23B}" type="datetime1">
              <a:rPr lang="en-US" smtClean="0"/>
              <a:pPr lvl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52AA8AA-865F-4451-8664-E9E73B266FB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05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FA6F896-B8A9-41A1-9936-E62BC843185E}" type="datetime1">
              <a:rPr lang="en-US" smtClean="0"/>
              <a:pPr lvl="0"/>
              <a:t>6/12/2017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2A9025-0B77-4AFD-B1D8-B794C33DB2C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12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9B357C6-5435-4FF5-B84E-E36E900E1308}" type="datetime1">
              <a:rPr lang="en-US" smtClean="0"/>
              <a:pPr lvl="0"/>
              <a:t>6/12/2017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E84E25-BA4F-481B-A231-F1B2810B99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83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A754F49-03E5-4703-9364-D5C1906123B8}" type="datetime1">
              <a:rPr lang="en-US" smtClean="0"/>
              <a:pPr lvl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F52034-2729-4120-A933-FD3EBD048E1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38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2A75748-3DCF-4B29-8E1B-45B4F1E31FD8}" type="datetime1">
              <a:rPr lang="en-US" smtClean="0"/>
              <a:pPr lvl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2F2A4BF-9F97-4978-A276-ADCB521BD12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9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78245C9-2891-49AF-9F9F-B59D502E3E3F}" type="datetime1">
              <a:rPr lang="en-US" smtClean="0"/>
              <a:pPr lvl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EB509DC-DAB1-49E1-8292-26F8E6A7BDF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3495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5F0C58E-289A-487D-96D8-B9BE0A81EE2F}" type="datetime1">
              <a:rPr lang="en-US" smtClean="0"/>
              <a:pPr lvl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5F4421-7714-428C-82B8-C41BB8E73F7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5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B236CE2-051B-447E-8534-8FF9D74935FA}" type="datetime1">
              <a:rPr lang="en-US" smtClean="0"/>
              <a:pPr lvl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F9DD568-6079-4E10-98D4-B58BEFBF353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2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D59CBC1-B5DE-4349-8060-555EE5BE57E0}" type="datetime1">
              <a:rPr lang="en-US" smtClean="0"/>
              <a:pPr lvl="0"/>
              <a:t>6/12/2017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B008B6-3609-4BB7-8392-19E6D6301A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6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1B65DAD-EABF-4D5D-8E9D-D20097A331F7}" type="datetime1">
              <a:rPr lang="en-US" smtClean="0"/>
              <a:pPr lvl="0"/>
              <a:t>6/12/2017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31183EB-40A0-4CAD-988C-AF04324967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16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96897F4-C385-47F3-9D24-29BA2DE75221}" type="datetime1">
              <a:rPr lang="en-US" smtClean="0"/>
              <a:pPr lvl="0"/>
              <a:t>6/12/2017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B19DA2-817D-4C71-94B3-5B29F276153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0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F74C60F-938A-4760-B8FB-C73871B0E920}" type="datetime1">
              <a:rPr lang="en-US" smtClean="0"/>
              <a:pPr lvl="0"/>
              <a:t>6/12/2017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44A8D7-6444-4A10-9208-EFC6902B40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13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594C101-DD0C-4AFF-8033-3E43F531B21C}" type="datetime1">
              <a:rPr lang="en-US" smtClean="0"/>
              <a:pPr lvl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615B94F-E6A0-4CA5-AE24-AC3F3C7DB29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7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lvl="0"/>
            <a:fld id="{59B357C6-5435-4FF5-B84E-E36E900E1308}" type="datetime1">
              <a:rPr lang="en-US" smtClean="0"/>
              <a:pPr lvl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42E84E25-BA4F-481B-A231-F1B2810B99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652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382557" y="111967"/>
            <a:ext cx="11019452" cy="4105469"/>
          </a:xfrm>
        </p:spPr>
        <p:txBody>
          <a:bodyPr/>
          <a:lstStyle/>
          <a:p>
            <a:pPr lvl="0"/>
            <a:r>
              <a:rPr lang="nl-NL" b="1" dirty="0"/>
              <a:t>Opdracht </a:t>
            </a:r>
            <a:r>
              <a:rPr lang="nl-NL" b="1" dirty="0" smtClean="0"/>
              <a:t>interview </a:t>
            </a:r>
            <a:br>
              <a:rPr lang="nl-NL" b="1" dirty="0" smtClean="0"/>
            </a:br>
            <a:r>
              <a:rPr lang="nl-NL" b="1" dirty="0"/>
              <a:t/>
            </a:r>
            <a:br>
              <a:rPr lang="nl-NL" b="1" dirty="0"/>
            </a:br>
            <a:r>
              <a:rPr lang="nl-NL" b="1" dirty="0" smtClean="0"/>
              <a:t>Ouderen &amp; Technologie</a:t>
            </a:r>
            <a:endParaRPr lang="nl-NL" b="1" dirty="0"/>
          </a:p>
        </p:txBody>
      </p:sp>
      <p:sp>
        <p:nvSpPr>
          <p:cNvPr id="3" name="Ondertitel 2"/>
          <p:cNvSpPr txBox="1">
            <a:spLocks noGrp="1"/>
          </p:cNvSpPr>
          <p:nvPr>
            <p:ph type="subTitle" idx="1"/>
          </p:nvPr>
        </p:nvSpPr>
        <p:spPr>
          <a:xfrm>
            <a:off x="9651839" y="9502371"/>
            <a:ext cx="8825660" cy="861419"/>
          </a:xfrm>
        </p:spPr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5934" y="4859111"/>
            <a:ext cx="2886075" cy="15811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60" y="4395885"/>
            <a:ext cx="2105025" cy="21717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Week 1 </a:t>
            </a:r>
            <a:r>
              <a:rPr lang="nl-NL" dirty="0" smtClean="0"/>
              <a:t>Maken vragenlijst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Maken vragenlijst, per groepje van 4 personen</a:t>
            </a:r>
          </a:p>
          <a:p>
            <a:r>
              <a:rPr lang="nl-NL" b="1" dirty="0" smtClean="0"/>
              <a:t>Minimaal </a:t>
            </a:r>
            <a:r>
              <a:rPr lang="nl-NL" b="1" smtClean="0"/>
              <a:t>12 </a:t>
            </a:r>
            <a:r>
              <a:rPr lang="nl-NL" b="1" smtClean="0"/>
              <a:t>vragen!!</a:t>
            </a:r>
            <a:endParaRPr lang="nl-NL" b="1" dirty="0" smtClean="0"/>
          </a:p>
          <a:p>
            <a:r>
              <a:rPr lang="nl-NL" dirty="0" smtClean="0"/>
              <a:t>Je wilt weten: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2000" dirty="0" smtClean="0"/>
              <a:t>of mensen al wat weten van zorgtechnologie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2000" dirty="0" smtClean="0"/>
              <a:t>of ze zorgtechnologie al gebruiken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2000" dirty="0" smtClean="0"/>
              <a:t>of ze zorgtechnologie zouden gebruiken als het nodig </a:t>
            </a:r>
            <a:r>
              <a:rPr lang="nl-NL" sz="2000" dirty="0" smtClean="0"/>
              <a:t>is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2200" dirty="0" smtClean="0"/>
          </a:p>
          <a:p>
            <a:r>
              <a:rPr lang="nl-NL" dirty="0" smtClean="0"/>
              <a:t>DOCENT GEEFT GO / NO GO!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8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Week 2 </a:t>
            </a:r>
            <a:r>
              <a:rPr lang="nl-NL" dirty="0"/>
              <a:t>Afnemen interview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2-tallen (1 vraagt, 1 schrijft)</a:t>
            </a:r>
          </a:p>
          <a:p>
            <a:r>
              <a:rPr lang="nl-NL" dirty="0" smtClean="0"/>
              <a:t>Niet allemaal bij elkaar </a:t>
            </a:r>
            <a:r>
              <a:rPr lang="nl-NL" dirty="0" smtClean="0">
                <a:sym typeface="Wingdings" panose="05000000000000000000" pitchFamily="2" charset="2"/>
              </a:rPr>
              <a:t> mag ook in Roden, Groningen etc. !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Per 2-tal 4 á 6 interviews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Samenvoegen resultaten</a:t>
            </a:r>
          </a:p>
          <a:p>
            <a:r>
              <a:rPr lang="nl-NL" sz="2400" b="1" dirty="0" smtClean="0">
                <a:sym typeface="Wingdings" panose="05000000000000000000" pitchFamily="2" charset="2"/>
              </a:rPr>
              <a:t>PRESENTATIE MAKEN!!</a:t>
            </a: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417821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b="1" dirty="0" smtClean="0"/>
              <a:t>Week 3 </a:t>
            </a:r>
            <a:r>
              <a:rPr lang="nl-NL" dirty="0" smtClean="0"/>
              <a:t>Presentatie interview</a:t>
            </a:r>
            <a:endParaRPr lang="nl-NL" dirty="0"/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1"/>
          </p:nvPr>
        </p:nvSpPr>
        <p:spPr>
          <a:xfrm>
            <a:off x="1154951" y="2358886"/>
            <a:ext cx="8825660" cy="3660910"/>
          </a:xfrm>
        </p:spPr>
        <p:txBody>
          <a:bodyPr>
            <a:normAutofit lnSpcReduction="10000"/>
          </a:bodyPr>
          <a:lstStyle/>
          <a:p>
            <a:pPr lvl="0"/>
            <a:endParaRPr lang="nl-NL" dirty="0"/>
          </a:p>
          <a:p>
            <a:pPr lvl="0"/>
            <a:r>
              <a:rPr lang="nl-NL" dirty="0"/>
              <a:t>Maak een prestentatie aan de hand van de </a:t>
            </a:r>
            <a:r>
              <a:rPr lang="nl-NL" dirty="0" smtClean="0"/>
              <a:t>vragen</a:t>
            </a:r>
            <a:endParaRPr lang="nl-NL" dirty="0"/>
          </a:p>
          <a:p>
            <a:pPr lvl="0"/>
            <a:r>
              <a:rPr lang="nl-NL" dirty="0"/>
              <a:t>Alle vragen moeten terug komen in presentatie</a:t>
            </a:r>
          </a:p>
          <a:p>
            <a:pPr lvl="0"/>
            <a:r>
              <a:rPr lang="nl-NL" dirty="0" smtClean="0"/>
              <a:t>Onderstaande </a:t>
            </a:r>
            <a:r>
              <a:rPr lang="nl-NL" dirty="0"/>
              <a:t>moet er in ieder geval in komen te staan</a:t>
            </a:r>
          </a:p>
          <a:p>
            <a:pPr lvl="0"/>
            <a:r>
              <a:rPr lang="nl-NL" dirty="0"/>
              <a:t>Kies 4 vragen waar je een diagram van maakt, zie </a:t>
            </a:r>
            <a:r>
              <a:rPr lang="nl-NL" dirty="0" smtClean="0"/>
              <a:t>bv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 lvl="0"/>
            <a:r>
              <a:rPr lang="nl-NL" dirty="0" smtClean="0"/>
              <a:t>Geef je CONCLUSIE</a:t>
            </a:r>
            <a:endParaRPr lang="nl-NL" dirty="0"/>
          </a:p>
          <a:p>
            <a:pPr lvl="0"/>
            <a:endParaRPr lang="nl-NL" dirty="0"/>
          </a:p>
          <a:p>
            <a:pPr lvl="0"/>
            <a:endParaRPr lang="nl-NL" dirty="0"/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endParaRPr lang="nl-NL" dirty="0"/>
          </a:p>
        </p:txBody>
      </p:sp>
      <p:graphicFrame>
        <p:nvGraphicFramePr>
          <p:cNvPr id="4" name="Grafiek 3"/>
          <p:cNvGraphicFramePr/>
          <p:nvPr>
            <p:extLst>
              <p:ext uri="{D42A27DB-BD31-4B8C-83A1-F6EECF244321}">
                <p14:modId xmlns:p14="http://schemas.microsoft.com/office/powerpoint/2010/main" val="2419143933"/>
              </p:ext>
            </p:extLst>
          </p:nvPr>
        </p:nvGraphicFramePr>
        <p:xfrm>
          <a:off x="4714037" y="4338830"/>
          <a:ext cx="7477963" cy="2186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b="1"/>
              <a:t>Tips voor de uitwerking van de opdracht: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1"/>
          </p:nvPr>
        </p:nvSpPr>
        <p:spPr>
          <a:xfrm>
            <a:off x="576072" y="2011680"/>
            <a:ext cx="10058400" cy="4507991"/>
          </a:xfrm>
        </p:spPr>
        <p:txBody>
          <a:bodyPr/>
          <a:lstStyle/>
          <a:p>
            <a:pPr lvl="0">
              <a:lnSpc>
                <a:spcPct val="80000"/>
              </a:lnSpc>
            </a:pPr>
            <a:r>
              <a:rPr lang="nl-NL" sz="1700" dirty="0"/>
              <a:t>Vertel iets over de kenmerken van de mensen die je hebt </a:t>
            </a:r>
            <a:r>
              <a:rPr lang="nl-NL" sz="1700" dirty="0" smtClean="0"/>
              <a:t>geïnterviewd</a:t>
            </a:r>
            <a:endParaRPr lang="nl-NL" sz="1700" dirty="0"/>
          </a:p>
          <a:p>
            <a:pPr lvl="0">
              <a:lnSpc>
                <a:spcPct val="80000"/>
              </a:lnSpc>
            </a:pPr>
            <a:r>
              <a:rPr lang="nl-NL" sz="1700" dirty="0"/>
              <a:t>Bv leeftijd(gemiddeld, jongste, oudste</a:t>
            </a:r>
            <a:r>
              <a:rPr lang="nl-NL" sz="1700" dirty="0" smtClean="0"/>
              <a:t>)</a:t>
            </a:r>
            <a:endParaRPr lang="nl-NL" sz="1700" dirty="0"/>
          </a:p>
          <a:p>
            <a:pPr lvl="0">
              <a:lnSpc>
                <a:spcPct val="80000"/>
              </a:lnSpc>
            </a:pPr>
            <a:r>
              <a:rPr lang="nl-NL" sz="1700" dirty="0"/>
              <a:t>Verhouding man/vrouw, </a:t>
            </a:r>
            <a:r>
              <a:rPr lang="nl-NL" sz="1700" dirty="0" err="1" smtClean="0"/>
              <a:t>etc</a:t>
            </a:r>
            <a:endParaRPr lang="nl-NL" sz="1700" dirty="0"/>
          </a:p>
          <a:p>
            <a:pPr lvl="0">
              <a:lnSpc>
                <a:spcPct val="80000"/>
              </a:lnSpc>
            </a:pPr>
            <a:r>
              <a:rPr lang="nl-NL" sz="1700" dirty="0"/>
              <a:t>Zeg </a:t>
            </a:r>
            <a:r>
              <a:rPr lang="nl-NL" sz="1700" dirty="0" smtClean="0"/>
              <a:t>iets over </a:t>
            </a:r>
            <a:r>
              <a:rPr lang="nl-NL" sz="1700" dirty="0"/>
              <a:t>gemiddelden en </a:t>
            </a:r>
            <a:r>
              <a:rPr lang="nl-NL" sz="1700" dirty="0" smtClean="0"/>
              <a:t>percentages</a:t>
            </a:r>
            <a:endParaRPr lang="nl-NL" sz="1700" dirty="0"/>
          </a:p>
          <a:p>
            <a:pPr lvl="0">
              <a:lnSpc>
                <a:spcPct val="80000"/>
              </a:lnSpc>
            </a:pPr>
            <a:r>
              <a:rPr lang="nl-NL" sz="1700" dirty="0"/>
              <a:t>Geef voorbeelden , noem </a:t>
            </a:r>
            <a:r>
              <a:rPr lang="nl-NL" sz="1700" dirty="0" smtClean="0"/>
              <a:t>aantallen</a:t>
            </a:r>
            <a:endParaRPr lang="nl-NL" sz="1700" dirty="0"/>
          </a:p>
          <a:p>
            <a:pPr lvl="0">
              <a:lnSpc>
                <a:spcPct val="80000"/>
              </a:lnSpc>
            </a:pPr>
            <a:r>
              <a:rPr lang="nl-NL" sz="1700" dirty="0"/>
              <a:t>Conclusie interview doelgroep zorg en technologie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nl-NL" sz="1500" dirty="0"/>
              <a:t> </a:t>
            </a:r>
            <a:r>
              <a:rPr lang="nl-NL" sz="1500" dirty="0" smtClean="0"/>
              <a:t>Zijn </a:t>
            </a:r>
            <a:r>
              <a:rPr lang="nl-NL" sz="1500" dirty="0"/>
              <a:t>ze op de hoogte </a:t>
            </a:r>
            <a:r>
              <a:rPr lang="nl-NL" sz="1500" dirty="0" smtClean="0"/>
              <a:t>van </a:t>
            </a:r>
            <a:r>
              <a:rPr lang="nl-NL" sz="1500" dirty="0"/>
              <a:t>zorg en </a:t>
            </a:r>
            <a:r>
              <a:rPr lang="nl-NL" sz="1500" dirty="0" smtClean="0"/>
              <a:t>technologie</a:t>
            </a:r>
            <a:endParaRPr lang="nl-NL" sz="1500" dirty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nl-NL" sz="1500" dirty="0"/>
              <a:t>Gebruiken ze al zorg en technologie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nl-NL" sz="1500" dirty="0"/>
              <a:t>Denken ze dat ze langer thuis zullen blijven wonen met behulp van zorg en </a:t>
            </a:r>
            <a:r>
              <a:rPr lang="nl-NL" sz="1500" dirty="0" smtClean="0"/>
              <a:t>technologie</a:t>
            </a:r>
            <a:endParaRPr lang="nl-NL" sz="1500" dirty="0"/>
          </a:p>
          <a:p>
            <a:pPr lvl="0">
              <a:lnSpc>
                <a:spcPct val="80000"/>
              </a:lnSpc>
            </a:pPr>
            <a:r>
              <a:rPr lang="nl-NL" sz="1700" dirty="0"/>
              <a:t>Zijn er jouw nog specifieke dingen op gevallen die je in de conclusie zou willen </a:t>
            </a:r>
            <a:r>
              <a:rPr lang="nl-NL" sz="1700" dirty="0" smtClean="0"/>
              <a:t>verwerken?</a:t>
            </a:r>
            <a:endParaRPr lang="nl-NL" sz="1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</TotalTime>
  <Words>228</Words>
  <Application>Microsoft Office PowerPoint</Application>
  <PresentationFormat>Breedbeeld</PresentationFormat>
  <Paragraphs>37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Ion</vt:lpstr>
      <vt:lpstr>Opdracht interview   Ouderen &amp; Technologie</vt:lpstr>
      <vt:lpstr>Week 1 Maken vragenlijst</vt:lpstr>
      <vt:lpstr>Week 2 Afnemen interview</vt:lpstr>
      <vt:lpstr>Week 3 Presentatie interview</vt:lpstr>
      <vt:lpstr>Tips voor de uitwerking van de opdracht: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Opdracht interviewen  ouderen en technologie</dc:title>
  <dc:creator>Jacolien ten Cate</dc:creator>
  <cp:lastModifiedBy>Remko</cp:lastModifiedBy>
  <cp:revision>7</cp:revision>
  <dcterms:created xsi:type="dcterms:W3CDTF">2016-11-04T09:40:36Z</dcterms:created>
  <dcterms:modified xsi:type="dcterms:W3CDTF">2017-06-12T18:46:21Z</dcterms:modified>
</cp:coreProperties>
</file>